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</p:sldIdLst>
  <p:sldSz cx="9144000" cy="6858000" type="screen4x3"/>
  <p:notesSz cx="6858000" cy="9144000"/>
  <p:defaultTextStyle>
    <a:defPPr>
      <a:defRPr lang="es-ES_tradnl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33E3D"/>
    <a:srgbClr val="3E001F"/>
    <a:srgbClr val="080004"/>
    <a:srgbClr val="660033"/>
    <a:srgbClr val="272773"/>
    <a:srgbClr val="333395"/>
    <a:srgbClr val="523779"/>
    <a:srgbClr val="65449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1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0DA5A210-D0DD-42B0-97AF-CED26E892043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ltGray">
          <a:xfrm>
            <a:off x="0" y="3543300"/>
            <a:ext cx="3344333" cy="122635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6F043-A782-45F5-924A-EE07E7EE414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9690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FFAA3-7664-42D1-B9BF-92D48A4C9BA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4AA7-CACD-4E8B-95CA-66D05CF0D85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31B0F-FB9E-449A-9EAF-50954BE5F83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28A4B-A1E1-4968-99E1-182CF42B494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1D1E4-B9E4-448F-B25D-7F3BC58C105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0C061-F152-4358-8AD5-E1E8B9DC9EB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9CBCA-42EE-44FA-BBC8-F97DFAED88C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30604-8659-4B5E-A63E-6DE3C9B613F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64A0D-C5FE-4EA1-A5F2-4F0ECF46FBA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883A831A-26A4-42FC-89BB-1E92BD7C35A5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0" y="1638300"/>
            <a:ext cx="3344333" cy="122635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 bwMode="auto">
          <a:xfrm>
            <a:off x="574766" y="0"/>
            <a:ext cx="8560525" cy="6043749"/>
          </a:xfrm>
          <a:custGeom>
            <a:avLst/>
            <a:gdLst>
              <a:gd name="connsiteX0" fmla="*/ 818605 w 8560525"/>
              <a:gd name="connsiteY0" fmla="*/ 539931 h 6043749"/>
              <a:gd name="connsiteX1" fmla="*/ 809897 w 8560525"/>
              <a:gd name="connsiteY1" fmla="*/ 2290354 h 6043749"/>
              <a:gd name="connsiteX2" fmla="*/ 5599611 w 8560525"/>
              <a:gd name="connsiteY2" fmla="*/ 2351314 h 6043749"/>
              <a:gd name="connsiteX3" fmla="*/ 6365965 w 8560525"/>
              <a:gd name="connsiteY3" fmla="*/ 2847703 h 6043749"/>
              <a:gd name="connsiteX4" fmla="*/ 6374674 w 8560525"/>
              <a:gd name="connsiteY4" fmla="*/ 3840480 h 6043749"/>
              <a:gd name="connsiteX5" fmla="*/ 5625737 w 8560525"/>
              <a:gd name="connsiteY5" fmla="*/ 4354286 h 6043749"/>
              <a:gd name="connsiteX6" fmla="*/ 5608320 w 8560525"/>
              <a:gd name="connsiteY6" fmla="*/ 6043749 h 6043749"/>
              <a:gd name="connsiteX7" fmla="*/ 8560525 w 8560525"/>
              <a:gd name="connsiteY7" fmla="*/ 5965371 h 6043749"/>
              <a:gd name="connsiteX8" fmla="*/ 8560525 w 8560525"/>
              <a:gd name="connsiteY8" fmla="*/ 0 h 6043749"/>
              <a:gd name="connsiteX9" fmla="*/ 0 w 8560525"/>
              <a:gd name="connsiteY9" fmla="*/ 0 h 6043749"/>
              <a:gd name="connsiteX10" fmla="*/ 818605 w 8560525"/>
              <a:gd name="connsiteY10" fmla="*/ 539931 h 60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60525" h="6043749">
                <a:moveTo>
                  <a:pt x="818605" y="539931"/>
                </a:moveTo>
                <a:cubicBezTo>
                  <a:pt x="815702" y="1123405"/>
                  <a:pt x="812800" y="1706880"/>
                  <a:pt x="809897" y="2290354"/>
                </a:cubicBezTo>
                <a:lnTo>
                  <a:pt x="5599611" y="2351314"/>
                </a:lnTo>
                <a:lnTo>
                  <a:pt x="6365965" y="2847703"/>
                </a:lnTo>
                <a:lnTo>
                  <a:pt x="6374674" y="3840480"/>
                </a:lnTo>
                <a:lnTo>
                  <a:pt x="5625737" y="4354286"/>
                </a:lnTo>
                <a:lnTo>
                  <a:pt x="5608320" y="6043749"/>
                </a:lnTo>
                <a:lnTo>
                  <a:pt x="8560525" y="5965371"/>
                </a:lnTo>
                <a:lnTo>
                  <a:pt x="8560525" y="0"/>
                </a:lnTo>
                <a:lnTo>
                  <a:pt x="0" y="0"/>
                </a:lnTo>
                <a:lnTo>
                  <a:pt x="818605" y="539931"/>
                </a:lnTo>
                <a:close/>
              </a:path>
            </a:pathLst>
          </a:custGeom>
          <a:solidFill>
            <a:schemeClr val="accent6">
              <a:lumMod val="50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46" name="Text Box 98"/>
          <p:cNvSpPr txBox="1">
            <a:spLocks noChangeArrowheads="1"/>
          </p:cNvSpPr>
          <p:nvPr/>
        </p:nvSpPr>
        <p:spPr bwMode="auto">
          <a:xfrm>
            <a:off x="4297117" y="3917380"/>
            <a:ext cx="4680520" cy="250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44000" rIns="180000" bIns="144000">
            <a:spAutoFit/>
          </a:bodyPr>
          <a:lstStyle/>
          <a:p>
            <a:pPr algn="r"/>
            <a:r>
              <a:rPr lang="es-ES_tradnl" sz="1600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Cubo de </a:t>
            </a:r>
            <a:r>
              <a:rPr lang="es-ES_tradnl" sz="1600" b="1" dirty="0" err="1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Rubik</a:t>
            </a:r>
            <a:r>
              <a:rPr lang="es-ES_tradnl" sz="1600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s-ES_tradnl" sz="16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r>
              <a:rPr lang="es-ES_tradnl" sz="16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Códigos secretos     </a:t>
            </a:r>
          </a:p>
          <a:p>
            <a:pPr algn="r"/>
            <a:r>
              <a:rPr lang="es-ES_tradnl" sz="1600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Poliedros 2.0  </a:t>
            </a:r>
            <a:endParaRPr lang="es-ES_tradnl" sz="1600" b="1" dirty="0" smtClean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r>
              <a:rPr lang="es-ES_tradnl" sz="16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</a:t>
            </a:r>
            <a:r>
              <a:rPr lang="es-ES_tradnl" sz="1600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isión </a:t>
            </a:r>
            <a:r>
              <a:rPr lang="es-ES_tradnl" sz="16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matemáticas</a:t>
            </a:r>
          </a:p>
          <a:p>
            <a:pPr algn="r"/>
            <a:r>
              <a:rPr lang="es-ES_tradnl" sz="1600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Juegos matemáticos</a:t>
            </a:r>
          </a:p>
          <a:p>
            <a:pPr algn="r"/>
            <a:r>
              <a:rPr lang="es-ES_tradnl" sz="1600" b="1" dirty="0" err="1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Matemagia</a:t>
            </a:r>
            <a:endParaRPr lang="es-ES_tradnl" sz="16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r>
              <a:rPr lang="es-ES_tradnl" sz="1600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Laberintos</a:t>
            </a:r>
          </a:p>
          <a:p>
            <a:pPr algn="r"/>
            <a:r>
              <a:rPr lang="es-ES_tradnl" sz="1600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Estrategias ganadoras</a:t>
            </a:r>
          </a:p>
          <a:p>
            <a:pPr algn="r"/>
            <a:r>
              <a:rPr lang="es-ES_tradnl" sz="1600" b="1" dirty="0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Pompas y superficies </a:t>
            </a:r>
            <a:r>
              <a:rPr lang="es-ES_tradnl" sz="1600" b="1" dirty="0" err="1" smtClean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minimales</a:t>
            </a:r>
            <a:endParaRPr lang="es-ES_tradnl" sz="1600" b="1" dirty="0">
              <a:solidFill>
                <a:srgbClr val="FFFFFF"/>
              </a:solidFill>
            </a:endParaRPr>
          </a:p>
        </p:txBody>
      </p:sp>
      <p:sp>
        <p:nvSpPr>
          <p:cNvPr id="2153" name="Text Box 105"/>
          <p:cNvSpPr txBox="1">
            <a:spLocks noChangeArrowheads="1"/>
          </p:cNvSpPr>
          <p:nvPr/>
        </p:nvSpPr>
        <p:spPr bwMode="auto">
          <a:xfrm>
            <a:off x="3275856" y="1340768"/>
            <a:ext cx="572624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200" dirty="0">
                <a:solidFill>
                  <a:srgbClr val="FFFFFF"/>
                </a:solidFill>
                <a:latin typeface="Arial Unicode MS" pitchFamily="34" charset="-128"/>
              </a:rPr>
              <a:t>Departamento de Matemáticas de</a:t>
            </a:r>
            <a:r>
              <a:rPr lang="es-ES" sz="2200" dirty="0">
                <a:solidFill>
                  <a:srgbClr val="FFFFFF"/>
                </a:solidFill>
              </a:rPr>
              <a:t> </a:t>
            </a:r>
            <a:r>
              <a:rPr lang="es-ES" sz="2200" dirty="0" smtClean="0">
                <a:solidFill>
                  <a:srgbClr val="FFFFFF"/>
                </a:solidFill>
                <a:latin typeface="Arial Unicode MS" pitchFamily="34" charset="-128"/>
              </a:rPr>
              <a:t>la UAM </a:t>
            </a:r>
            <a:endParaRPr lang="es-ES" sz="2200" dirty="0">
              <a:solidFill>
                <a:srgbClr val="FFFFFF"/>
              </a:solidFill>
            </a:endParaRPr>
          </a:p>
        </p:txBody>
      </p:sp>
      <p:sp>
        <p:nvSpPr>
          <p:cNvPr id="2158" name="Text Box 110"/>
          <p:cNvSpPr txBox="1">
            <a:spLocks noChangeArrowheads="1"/>
          </p:cNvSpPr>
          <p:nvPr/>
        </p:nvSpPr>
        <p:spPr bwMode="auto">
          <a:xfrm>
            <a:off x="1691680" y="5661248"/>
            <a:ext cx="2683748" cy="714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82800">
            <a:spAutoFit/>
          </a:bodyPr>
          <a:lstStyle/>
          <a:p>
            <a:pPr algn="l"/>
            <a:r>
              <a:rPr lang="es-ES" sz="1200" b="1" dirty="0">
                <a:solidFill>
                  <a:srgbClr val="FFC000"/>
                </a:solidFill>
                <a:latin typeface="Arial" charset="0"/>
              </a:rPr>
              <a:t>Más información y reservas en:</a:t>
            </a:r>
            <a:r>
              <a:rPr lang="es-ES" sz="1400" b="1" dirty="0">
                <a:solidFill>
                  <a:srgbClr val="FFC000"/>
                </a:solidFill>
                <a:latin typeface="Arial" charset="0"/>
              </a:rPr>
              <a:t> </a:t>
            </a:r>
            <a:endParaRPr lang="es-ES" sz="1400" b="1" dirty="0" smtClean="0">
              <a:solidFill>
                <a:srgbClr val="FFC000"/>
              </a:solidFill>
              <a:latin typeface="Arial" charset="0"/>
            </a:endParaRPr>
          </a:p>
          <a:p>
            <a:pPr algn="l"/>
            <a:r>
              <a:rPr lang="es-ES" sz="1200" b="1" dirty="0" smtClean="0">
                <a:solidFill>
                  <a:srgbClr val="FFFFFF"/>
                </a:solidFill>
              </a:rPr>
              <a:t>administracion.matematicas@uam.es</a:t>
            </a:r>
          </a:p>
          <a:p>
            <a:pPr algn="l"/>
            <a:r>
              <a:rPr lang="es-ES" sz="1200" b="1" dirty="0" smtClean="0">
                <a:solidFill>
                  <a:srgbClr val="FFC000"/>
                </a:solidFill>
                <a:latin typeface="Arial" charset="0"/>
              </a:rPr>
              <a:t>91 </a:t>
            </a:r>
            <a:r>
              <a:rPr lang="es-ES" sz="1200" b="1" dirty="0">
                <a:solidFill>
                  <a:srgbClr val="FFC000"/>
                </a:solidFill>
                <a:latin typeface="Arial" charset="0"/>
              </a:rPr>
              <a:t>497 </a:t>
            </a:r>
            <a:r>
              <a:rPr lang="es-ES" sz="1200" b="1" dirty="0" smtClean="0">
                <a:solidFill>
                  <a:srgbClr val="FFC000"/>
                </a:solidFill>
                <a:latin typeface="Arial" charset="0"/>
              </a:rPr>
              <a:t>4940 /7633 de 9:00 a 13:00</a:t>
            </a:r>
            <a:endParaRPr lang="es-ES" sz="1200" b="1" dirty="0">
              <a:solidFill>
                <a:srgbClr val="FFC000"/>
              </a:solidFill>
              <a:latin typeface="Consolas" pitchFamily="49" charset="0"/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95219" y="108000"/>
            <a:ext cx="8953563" cy="66600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 Box 105"/>
          <p:cNvSpPr txBox="1">
            <a:spLocks noChangeArrowheads="1"/>
          </p:cNvSpPr>
          <p:nvPr/>
        </p:nvSpPr>
        <p:spPr bwMode="auto">
          <a:xfrm>
            <a:off x="-36512" y="704890"/>
            <a:ext cx="881241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40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XV</a:t>
            </a:r>
            <a:r>
              <a:rPr lang="es-ES" sz="4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Semana de la </a:t>
            </a:r>
            <a:r>
              <a:rPr lang="es-ES" sz="40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Ciencia</a:t>
            </a:r>
            <a:endParaRPr lang="es-ES" sz="40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0" name="39 Grupo"/>
          <p:cNvGrpSpPr/>
          <p:nvPr/>
        </p:nvGrpSpPr>
        <p:grpSpPr>
          <a:xfrm>
            <a:off x="323528" y="5034778"/>
            <a:ext cx="1058868" cy="1490566"/>
            <a:chOff x="7452323" y="1844826"/>
            <a:chExt cx="1058868" cy="1490566"/>
          </a:xfrm>
        </p:grpSpPr>
        <p:pic>
          <p:nvPicPr>
            <p:cNvPr id="18" name="19 Imagen" descr="logomatuam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2498" y="2916814"/>
              <a:ext cx="1048693" cy="418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" name="38 Grupo"/>
            <p:cNvGrpSpPr/>
            <p:nvPr/>
          </p:nvGrpSpPr>
          <p:grpSpPr>
            <a:xfrm>
              <a:off x="7452323" y="2342613"/>
              <a:ext cx="1058868" cy="474321"/>
              <a:chOff x="7452323" y="2342613"/>
              <a:chExt cx="1058868" cy="474321"/>
            </a:xfrm>
          </p:grpSpPr>
          <p:sp>
            <p:nvSpPr>
              <p:cNvPr id="3" name="2 Rectángulo"/>
              <p:cNvSpPr/>
              <p:nvPr/>
            </p:nvSpPr>
            <p:spPr bwMode="auto">
              <a:xfrm>
                <a:off x="7452323" y="2342613"/>
                <a:ext cx="1058868" cy="474321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19" name="Picture 69" descr="logo_UAM_tran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88000" y="2412000"/>
                <a:ext cx="991484" cy="3396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0" name="Picture 6" descr="Semana de la Ciencia madri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47154" y="1844826"/>
              <a:ext cx="442082" cy="365357"/>
            </a:xfrm>
            <a:prstGeom prst="rect">
              <a:avLst/>
            </a:prstGeom>
            <a:noFill/>
            <a:ln w="25400">
              <a:solidFill>
                <a:srgbClr val="FFFFFF"/>
              </a:solidFill>
            </a:ln>
          </p:spPr>
        </p:pic>
        <p:pic>
          <p:nvPicPr>
            <p:cNvPr id="1032" name="Picture 8" descr="Comunidad de Madri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84407" y="1844826"/>
              <a:ext cx="421565" cy="365357"/>
            </a:xfrm>
            <a:prstGeom prst="rect">
              <a:avLst/>
            </a:prstGeom>
            <a:noFill/>
            <a:ln w="25400">
              <a:solidFill>
                <a:srgbClr val="FFFFFF"/>
              </a:solidFill>
            </a:ln>
          </p:spPr>
        </p:pic>
      </p:grpSp>
      <p:grpSp>
        <p:nvGrpSpPr>
          <p:cNvPr id="5" name="4 Grupo"/>
          <p:cNvGrpSpPr/>
          <p:nvPr/>
        </p:nvGrpSpPr>
        <p:grpSpPr>
          <a:xfrm>
            <a:off x="6444208" y="2060848"/>
            <a:ext cx="2676582" cy="1354217"/>
            <a:chOff x="6456494" y="2491155"/>
            <a:chExt cx="2676582" cy="1354217"/>
          </a:xfrm>
        </p:grpSpPr>
        <p:sp>
          <p:nvSpPr>
            <p:cNvPr id="2126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6906319" y="2491155"/>
              <a:ext cx="1782423" cy="288032"/>
            </a:xfrm>
            <a:prstGeom prst="rect">
              <a:avLst/>
            </a:prstGeom>
            <a:no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/>
              <a:r>
                <a:rPr lang="es-ES" sz="24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2</a:t>
              </a:r>
              <a:r>
                <a:rPr lang="es-ES" sz="24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, </a:t>
              </a:r>
              <a:r>
                <a:rPr lang="es-ES" sz="24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4</a:t>
              </a:r>
              <a:r>
                <a:rPr lang="es-ES" sz="24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, 6,10 y 12</a:t>
              </a:r>
              <a:endParaRPr lang="es-ES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6456494" y="2696726"/>
              <a:ext cx="26765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s-ES" sz="36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 Unicode MS"/>
                  <a:ea typeface="Arial Unicode MS"/>
                  <a:cs typeface="Arial Unicode MS"/>
                </a:rPr>
                <a:t>noviembre</a:t>
              </a:r>
              <a:endParaRPr lang="es-ES" sz="3600" dirty="0">
                <a:solidFill>
                  <a:srgbClr val="FFFFFF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7392598" y="3199041"/>
              <a:ext cx="14157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lang="es-ES" sz="36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C000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2015</a:t>
              </a:r>
              <a:endParaRPr lang="es-ES" sz="3600" b="1" dirty="0">
                <a:solidFill>
                  <a:srgbClr val="FFC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7092280" y="3429000"/>
            <a:ext cx="164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s-E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latin typeface="Arial Unicode MS"/>
                <a:ea typeface="Arial Unicode MS"/>
                <a:cs typeface="Arial Unicode MS"/>
              </a:rPr>
              <a:t>Talleres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25" name="24 Forma libre"/>
          <p:cNvSpPr/>
          <p:nvPr/>
        </p:nvSpPr>
        <p:spPr bwMode="auto">
          <a:xfrm>
            <a:off x="3818021" y="2326105"/>
            <a:ext cx="1584158" cy="2049379"/>
          </a:xfrm>
          <a:custGeom>
            <a:avLst/>
            <a:gdLst>
              <a:gd name="connsiteX0" fmla="*/ 790074 w 1584158"/>
              <a:gd name="connsiteY0" fmla="*/ 0 h 2049379"/>
              <a:gd name="connsiteX1" fmla="*/ 1580147 w 1584158"/>
              <a:gd name="connsiteY1" fmla="*/ 513348 h 2049379"/>
              <a:gd name="connsiteX2" fmla="*/ 1584158 w 1584158"/>
              <a:gd name="connsiteY2" fmla="*/ 1536032 h 2049379"/>
              <a:gd name="connsiteX3" fmla="*/ 794084 w 1584158"/>
              <a:gd name="connsiteY3" fmla="*/ 2049379 h 2049379"/>
              <a:gd name="connsiteX4" fmla="*/ 0 w 1584158"/>
              <a:gd name="connsiteY4" fmla="*/ 1532021 h 2049379"/>
              <a:gd name="connsiteX5" fmla="*/ 0 w 1584158"/>
              <a:gd name="connsiteY5" fmla="*/ 485274 h 2049379"/>
              <a:gd name="connsiteX6" fmla="*/ 790074 w 1584158"/>
              <a:gd name="connsiteY6" fmla="*/ 0 h 204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158" h="2049379">
                <a:moveTo>
                  <a:pt x="790074" y="0"/>
                </a:moveTo>
                <a:lnTo>
                  <a:pt x="1580147" y="513348"/>
                </a:lnTo>
                <a:lnTo>
                  <a:pt x="1584158" y="1536032"/>
                </a:lnTo>
                <a:lnTo>
                  <a:pt x="794084" y="2049379"/>
                </a:lnTo>
                <a:lnTo>
                  <a:pt x="0" y="1532021"/>
                </a:lnTo>
                <a:lnTo>
                  <a:pt x="0" y="485274"/>
                </a:lnTo>
                <a:lnTo>
                  <a:pt x="790074" y="0"/>
                </a:lnTo>
                <a:close/>
              </a:path>
            </a:pathLst>
          </a:custGeom>
          <a:noFill/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30 Forma libre"/>
          <p:cNvSpPr/>
          <p:nvPr/>
        </p:nvSpPr>
        <p:spPr bwMode="auto">
          <a:xfrm>
            <a:off x="2199617" y="2313390"/>
            <a:ext cx="1622322" cy="2047919"/>
          </a:xfrm>
          <a:custGeom>
            <a:avLst/>
            <a:gdLst>
              <a:gd name="connsiteX0" fmla="*/ 1618108 w 1622322"/>
              <a:gd name="connsiteY0" fmla="*/ 501445 h 2047919"/>
              <a:gd name="connsiteX1" fmla="*/ 804840 w 1622322"/>
              <a:gd name="connsiteY1" fmla="*/ 0 h 2047919"/>
              <a:gd name="connsiteX2" fmla="*/ 0 w 1622322"/>
              <a:gd name="connsiteY2" fmla="*/ 518300 h 2047919"/>
              <a:gd name="connsiteX3" fmla="*/ 16855 w 1622322"/>
              <a:gd name="connsiteY3" fmla="*/ 1525404 h 2047919"/>
              <a:gd name="connsiteX4" fmla="*/ 809054 w 1622322"/>
              <a:gd name="connsiteY4" fmla="*/ 2047919 h 2047919"/>
              <a:gd name="connsiteX5" fmla="*/ 1622322 w 1622322"/>
              <a:gd name="connsiteY5" fmla="*/ 1542260 h 2047919"/>
              <a:gd name="connsiteX6" fmla="*/ 1618108 w 1622322"/>
              <a:gd name="connsiteY6" fmla="*/ 501445 h 204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2322" h="2047919">
                <a:moveTo>
                  <a:pt x="1618108" y="501445"/>
                </a:moveTo>
                <a:lnTo>
                  <a:pt x="804840" y="0"/>
                </a:lnTo>
                <a:lnTo>
                  <a:pt x="0" y="518300"/>
                </a:lnTo>
                <a:lnTo>
                  <a:pt x="16855" y="1525404"/>
                </a:lnTo>
                <a:lnTo>
                  <a:pt x="809054" y="2047919"/>
                </a:lnTo>
                <a:lnTo>
                  <a:pt x="1622322" y="1542260"/>
                </a:lnTo>
                <a:cubicBezTo>
                  <a:pt x="1620917" y="1195322"/>
                  <a:pt x="1619513" y="848383"/>
                  <a:pt x="1618108" y="501445"/>
                </a:cubicBezTo>
                <a:close/>
              </a:path>
            </a:pathLst>
          </a:cu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31 Forma libre"/>
          <p:cNvSpPr/>
          <p:nvPr/>
        </p:nvSpPr>
        <p:spPr bwMode="auto">
          <a:xfrm>
            <a:off x="659130" y="2335530"/>
            <a:ext cx="1554480" cy="2007870"/>
          </a:xfrm>
          <a:custGeom>
            <a:avLst/>
            <a:gdLst>
              <a:gd name="connsiteX0" fmla="*/ 731520 w 1554480"/>
              <a:gd name="connsiteY0" fmla="*/ 0 h 2007870"/>
              <a:gd name="connsiteX1" fmla="*/ 1543050 w 1554480"/>
              <a:gd name="connsiteY1" fmla="*/ 499110 h 2007870"/>
              <a:gd name="connsiteX2" fmla="*/ 1554480 w 1554480"/>
              <a:gd name="connsiteY2" fmla="*/ 1489710 h 2007870"/>
              <a:gd name="connsiteX3" fmla="*/ 777240 w 1554480"/>
              <a:gd name="connsiteY3" fmla="*/ 2007870 h 2007870"/>
              <a:gd name="connsiteX4" fmla="*/ 0 w 1554480"/>
              <a:gd name="connsiteY4" fmla="*/ 1504950 h 2007870"/>
              <a:gd name="connsiteX5" fmla="*/ 0 w 1554480"/>
              <a:gd name="connsiteY5" fmla="*/ 487680 h 2007870"/>
              <a:gd name="connsiteX6" fmla="*/ 731520 w 1554480"/>
              <a:gd name="connsiteY6" fmla="*/ 0 h 200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480" h="2007870">
                <a:moveTo>
                  <a:pt x="731520" y="0"/>
                </a:moveTo>
                <a:lnTo>
                  <a:pt x="1543050" y="499110"/>
                </a:lnTo>
                <a:lnTo>
                  <a:pt x="1554480" y="1489710"/>
                </a:lnTo>
                <a:lnTo>
                  <a:pt x="777240" y="2007870"/>
                </a:lnTo>
                <a:lnTo>
                  <a:pt x="0" y="1504950"/>
                </a:lnTo>
                <a:lnTo>
                  <a:pt x="0" y="487680"/>
                </a:lnTo>
                <a:lnTo>
                  <a:pt x="731520" y="0"/>
                </a:lnTo>
                <a:close/>
              </a:path>
            </a:pathLst>
          </a:custGeom>
          <a:noFill/>
          <a:ln w="635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37 Forma libre"/>
          <p:cNvSpPr/>
          <p:nvPr/>
        </p:nvSpPr>
        <p:spPr bwMode="auto">
          <a:xfrm>
            <a:off x="4602145" y="4376057"/>
            <a:ext cx="1572567" cy="1728317"/>
          </a:xfrm>
          <a:custGeom>
            <a:avLst/>
            <a:gdLst>
              <a:gd name="connsiteX0" fmla="*/ 10048 w 1572567"/>
              <a:gd name="connsiteY0" fmla="*/ 0 h 1728317"/>
              <a:gd name="connsiteX1" fmla="*/ 1572567 w 1572567"/>
              <a:gd name="connsiteY1" fmla="*/ 0 h 1728317"/>
              <a:gd name="connsiteX2" fmla="*/ 1552470 w 1572567"/>
              <a:gd name="connsiteY2" fmla="*/ 1693147 h 1728317"/>
              <a:gd name="connsiteX3" fmla="*/ 0 w 1572567"/>
              <a:gd name="connsiteY3" fmla="*/ 1728317 h 1728317"/>
              <a:gd name="connsiteX4" fmla="*/ 10048 w 1572567"/>
              <a:gd name="connsiteY4" fmla="*/ 0 h 172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2567" h="1728317">
                <a:moveTo>
                  <a:pt x="10048" y="0"/>
                </a:moveTo>
                <a:lnTo>
                  <a:pt x="1572567" y="0"/>
                </a:lnTo>
                <a:lnTo>
                  <a:pt x="1552470" y="1693147"/>
                </a:lnTo>
                <a:lnTo>
                  <a:pt x="0" y="1728317"/>
                </a:lnTo>
                <a:cubicBezTo>
                  <a:pt x="3349" y="1152211"/>
                  <a:pt x="6699" y="576106"/>
                  <a:pt x="10048" y="0"/>
                </a:cubicBezTo>
                <a:close/>
              </a:path>
            </a:pathLst>
          </a:cu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40 Forma libre"/>
          <p:cNvSpPr/>
          <p:nvPr/>
        </p:nvSpPr>
        <p:spPr bwMode="auto">
          <a:xfrm>
            <a:off x="6153912" y="6007608"/>
            <a:ext cx="1485900" cy="489204"/>
          </a:xfrm>
          <a:custGeom>
            <a:avLst/>
            <a:gdLst>
              <a:gd name="connsiteX0" fmla="*/ 0 w 1485900"/>
              <a:gd name="connsiteY0" fmla="*/ 59436 h 489204"/>
              <a:gd name="connsiteX1" fmla="*/ 1485900 w 1485900"/>
              <a:gd name="connsiteY1" fmla="*/ 0 h 489204"/>
              <a:gd name="connsiteX2" fmla="*/ 763524 w 1485900"/>
              <a:gd name="connsiteY2" fmla="*/ 489204 h 489204"/>
              <a:gd name="connsiteX3" fmla="*/ 0 w 1485900"/>
              <a:gd name="connsiteY3" fmla="*/ 59436 h 48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489204">
                <a:moveTo>
                  <a:pt x="0" y="59436"/>
                </a:moveTo>
                <a:lnTo>
                  <a:pt x="1485900" y="0"/>
                </a:lnTo>
                <a:lnTo>
                  <a:pt x="763524" y="489204"/>
                </a:lnTo>
                <a:lnTo>
                  <a:pt x="0" y="59436"/>
                </a:lnTo>
                <a:close/>
              </a:path>
            </a:pathLst>
          </a:custGeom>
          <a:noFill/>
          <a:ln w="635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molino">
  <a:themeElements>
    <a:clrScheme name="Remolino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Remoli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molino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Office\Plantillas\Diseños de presentaciones\Contemporáneo.pot</Template>
  <TotalTime>1446</TotalTime>
  <Words>58</Words>
  <Application>Microsoft Office PowerPoint</Application>
  <PresentationFormat>Presentación en pantalla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Unicode MS</vt:lpstr>
      <vt:lpstr>Arial</vt:lpstr>
      <vt:lpstr>Arial Black</vt:lpstr>
      <vt:lpstr>Consolas</vt:lpstr>
      <vt:lpstr>Monotype Sorts</vt:lpstr>
      <vt:lpstr>Tahoma</vt:lpstr>
      <vt:lpstr>Times New Roman</vt:lpstr>
      <vt:lpstr>Remolino</vt:lpstr>
      <vt:lpstr>Presentación de PowerPoint</vt:lpstr>
    </vt:vector>
  </TitlesOfParts>
  <Company>UAM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moreno</dc:creator>
  <cp:lastModifiedBy>Ana.Bravo</cp:lastModifiedBy>
  <cp:revision>146</cp:revision>
  <cp:lastPrinted>2002-02-20T09:35:51Z</cp:lastPrinted>
  <dcterms:created xsi:type="dcterms:W3CDTF">2000-11-03T08:53:34Z</dcterms:created>
  <dcterms:modified xsi:type="dcterms:W3CDTF">2015-10-13T12:29:30Z</dcterms:modified>
</cp:coreProperties>
</file>